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746" r:id="rId1"/>
  </p:sldMasterIdLst>
  <p:sldIdLst>
    <p:sldId id="257" r:id="rId2"/>
    <p:sldId id="259" r:id="rId3"/>
    <p:sldId id="260" r:id="rId4"/>
    <p:sldId id="261" r:id="rId5"/>
    <p:sldId id="262" r:id="rId6"/>
    <p:sldId id="263" r:id="rId7"/>
    <p:sldId id="267" r:id="rId8"/>
    <p:sldId id="264" r:id="rId9"/>
    <p:sldId id="271" r:id="rId10"/>
    <p:sldId id="268" r:id="rId11"/>
    <p:sldId id="265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A8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 autoAdjust="0"/>
  </p:normalViewPr>
  <p:slideViewPr>
    <p:cSldViewPr snapToGrid="0">
      <p:cViewPr>
        <p:scale>
          <a:sx n="81" d="100"/>
          <a:sy n="81" d="100"/>
        </p:scale>
        <p:origin x="-300" y="-7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xmlns="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12/14/2022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331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12/14/2022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269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12/14/2022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xmlns="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827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12/14/2022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670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xmlns="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12/14/2022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xmlns="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162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12/14/2022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xmlns="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xmlns="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663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12/14/2022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xmlns="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xmlns="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194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xmlns="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12/14/2022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xmlns="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xmlns="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8605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12/14/2022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422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12/14/2022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282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12/14/2022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267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12/14/2022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xmlns="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4982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47" r:id="rId3"/>
    <p:sldLayoutId id="2147483743" r:id="rId4"/>
    <p:sldLayoutId id="2147483738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xmlns="" id="{A9286AD2-18A9-4868-A4E3-7A2097A2081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1"/>
            <a:ext cx="12192001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78FD68DA-43BA-4508-8DE2-BA9BB7B2FA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12841" y="832338"/>
            <a:ext cx="6253317" cy="1576854"/>
          </a:xfrm>
        </p:spPr>
        <p:txBody>
          <a:bodyPr>
            <a:normAutofit/>
          </a:bodyPr>
          <a:lstStyle/>
          <a:p>
            <a:pPr algn="ctr"/>
            <a:r>
              <a:rPr lang="en-US" sz="6600" dirty="0">
                <a:solidFill>
                  <a:schemeClr val="bg2">
                    <a:lumMod val="50000"/>
                  </a:schemeClr>
                </a:solidFill>
              </a:rPr>
              <a:t>BookFastShow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A8E9CFF2-3777-4FF4-A759-8491175B0B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96811" y="4672738"/>
            <a:ext cx="6269347" cy="1564159"/>
          </a:xfrm>
        </p:spPr>
        <p:txBody>
          <a:bodyPr>
            <a:normAutofit/>
          </a:bodyPr>
          <a:lstStyle/>
          <a:p>
            <a:pPr algn="ctr"/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By -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AJINKYA Vijay CHINCHKAR</a:t>
            </a:r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xmlns="" id="{E7A7CD63-7EC3-44F3-95D0-595C4019FF2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5427754" y="4498925"/>
            <a:ext cx="5636107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"/>
            <a:ext cx="5169877" cy="6857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437378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36497" y="422695"/>
            <a:ext cx="61661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 b="1" dirty="0">
                <a:solidFill>
                  <a:srgbClr val="002060"/>
                </a:solidFill>
                <a:latin typeface="Arial Black" panose="020B0A04020102020204" pitchFamily="34" charset="0"/>
              </a:rPr>
              <a:t>THE CONCEPT 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2203" y="1130581"/>
            <a:ext cx="9554307" cy="51764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ounded Rectangle 1"/>
          <p:cNvSpPr/>
          <p:nvPr/>
        </p:nvSpPr>
        <p:spPr>
          <a:xfrm>
            <a:off x="10539046" y="3176955"/>
            <a:ext cx="1324707" cy="1418491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Database</a:t>
            </a:r>
          </a:p>
        </p:txBody>
      </p:sp>
      <p:cxnSp>
        <p:nvCxnSpPr>
          <p:cNvPr id="10" name="Curved Connector 9"/>
          <p:cNvCxnSpPr/>
          <p:nvPr/>
        </p:nvCxnSpPr>
        <p:spPr>
          <a:xfrm>
            <a:off x="10128738" y="3886200"/>
            <a:ext cx="410308" cy="12700"/>
          </a:xfrm>
          <a:prstGeom prst="curved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59724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82482" y="2031189"/>
            <a:ext cx="7625751" cy="144655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N" sz="8800" b="1" i="1" dirty="0">
                <a:solidFill>
                  <a:srgbClr val="C00000"/>
                </a:solidFill>
              </a:rPr>
              <a:t>THANK YOU !</a:t>
            </a:r>
          </a:p>
        </p:txBody>
      </p:sp>
    </p:spTree>
    <p:extLst>
      <p:ext uri="{BB962C8B-B14F-4D97-AF65-F5344CB8AC3E}">
        <p14:creationId xmlns:p14="http://schemas.microsoft.com/office/powerpoint/2010/main" val="3493237180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60120" y="439946"/>
            <a:ext cx="69270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-: </a:t>
            </a:r>
            <a:r>
              <a:rPr lang="en-IN" sz="4400" dirty="0">
                <a:solidFill>
                  <a:srgbClr val="FF0000"/>
                </a:solidFill>
              </a:rPr>
              <a:t>SCENARIO</a:t>
            </a:r>
            <a:r>
              <a:rPr lang="en-IN" dirty="0"/>
              <a:t>:-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406106" y="2553418"/>
            <a:ext cx="9074988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800" dirty="0" smtClean="0"/>
              <a:t>I have built </a:t>
            </a:r>
            <a:r>
              <a:rPr lang="en-IN" sz="2800" b="1" dirty="0" smtClean="0"/>
              <a:t>ONLINE </a:t>
            </a:r>
            <a:r>
              <a:rPr lang="en-IN" sz="2800" b="1" dirty="0"/>
              <a:t>MOVIE TICKET BOOKING SYSTEM.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800" dirty="0"/>
              <a:t>In this project, I</a:t>
            </a:r>
            <a:r>
              <a:rPr lang="en-IN" sz="2800" dirty="0" smtClean="0"/>
              <a:t> </a:t>
            </a:r>
            <a:r>
              <a:rPr lang="en-IN" sz="2800" dirty="0"/>
              <a:t>have created User Interface and Admin </a:t>
            </a:r>
          </a:p>
          <a:p>
            <a:r>
              <a:rPr lang="en-IN" sz="2800" dirty="0"/>
              <a:t>Interface which has functionality of Register, Login  and then followed by functionality of adding  movies and booking tickets which consists of CRUD (Create,Update,Delete) operations.</a:t>
            </a:r>
            <a:endParaRPr lang="en-IN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1259457" y="1708031"/>
            <a:ext cx="9834113" cy="258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83392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019909" y="508958"/>
            <a:ext cx="40457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b="1" u="sng" dirty="0">
                <a:solidFill>
                  <a:schemeClr val="accent3">
                    <a:lumMod val="75000"/>
                  </a:schemeClr>
                </a:solidFill>
                <a:latin typeface="Arial Black" panose="020B0A04020102020204" pitchFamily="34" charset="0"/>
              </a:rPr>
              <a:t>HOME PAGE</a:t>
            </a:r>
          </a:p>
        </p:txBody>
      </p:sp>
      <p:pic>
        <p:nvPicPr>
          <p:cNvPr id="1026" name="Picture 2" descr="C:\Users\ABC\OneDrive\Pictures\Screenshots\Screenshot (357)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295" b="5295"/>
          <a:stretch/>
        </p:blipFill>
        <p:spPr bwMode="auto">
          <a:xfrm>
            <a:off x="1913435" y="1277815"/>
            <a:ext cx="8522509" cy="4759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02658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588588" y="396814"/>
            <a:ext cx="43908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b="1" dirty="0">
                <a:solidFill>
                  <a:schemeClr val="accent3">
                    <a:lumMod val="75000"/>
                  </a:schemeClr>
                </a:solidFill>
                <a:latin typeface="Arial Black" panose="020B0A04020102020204" pitchFamily="34" charset="0"/>
              </a:rPr>
              <a:t>SIGN UP PAGE</a:t>
            </a:r>
          </a:p>
        </p:txBody>
      </p:sp>
      <p:pic>
        <p:nvPicPr>
          <p:cNvPr id="2050" name="Picture 2" descr="C:\Users\ABC\OneDrive\Pictures\Screenshots\Screenshot (358)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194" b="5194"/>
          <a:stretch/>
        </p:blipFill>
        <p:spPr bwMode="auto">
          <a:xfrm>
            <a:off x="2273316" y="1252574"/>
            <a:ext cx="7407242" cy="4851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89644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398808" y="250166"/>
            <a:ext cx="52362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accent3">
                    <a:lumMod val="75000"/>
                  </a:schemeClr>
                </a:solidFill>
                <a:latin typeface="Arial Black" panose="020B0A04020102020204" pitchFamily="34" charset="0"/>
              </a:rPr>
              <a:t>LOGIN PAGE</a:t>
            </a:r>
            <a:endParaRPr lang="en-IN" sz="3200" b="1" dirty="0">
              <a:solidFill>
                <a:schemeClr val="accent3">
                  <a:lumMod val="75000"/>
                </a:schemeClr>
              </a:solidFill>
              <a:latin typeface="Arial Black" panose="020B0A04020102020204" pitchFamily="34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090" b="6090"/>
          <a:stretch/>
        </p:blipFill>
        <p:spPr bwMode="auto">
          <a:xfrm>
            <a:off x="1899139" y="961796"/>
            <a:ext cx="8564346" cy="47294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793066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166558" y="345057"/>
            <a:ext cx="46668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accent3">
                    <a:lumMod val="75000"/>
                  </a:schemeClr>
                </a:solidFill>
                <a:latin typeface="Arial Black" panose="020B0A04020102020204" pitchFamily="34" charset="0"/>
              </a:rPr>
              <a:t>BOOKING PAGE</a:t>
            </a:r>
            <a:endParaRPr lang="en-IN" sz="3200" b="1" dirty="0">
              <a:solidFill>
                <a:schemeClr val="accent3">
                  <a:lumMod val="75000"/>
                </a:schemeClr>
              </a:solidFill>
              <a:latin typeface="Arial Black" panose="020B0A04020102020204" pitchFamily="34" charset="0"/>
            </a:endParaRPr>
          </a:p>
        </p:txBody>
      </p:sp>
      <p:pic>
        <p:nvPicPr>
          <p:cNvPr id="4098" name="Picture 2" descr="C:\Users\ABC\OneDrive\Pictures\Screenshots\Screenshot (360)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976" b="5976"/>
          <a:stretch/>
        </p:blipFill>
        <p:spPr bwMode="auto">
          <a:xfrm>
            <a:off x="1806086" y="1090246"/>
            <a:ext cx="8557114" cy="4818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50828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166558" y="345057"/>
            <a:ext cx="466689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accent3">
                    <a:lumMod val="75000"/>
                  </a:schemeClr>
                </a:solidFill>
                <a:latin typeface="Arial Black" panose="020B0A04020102020204" pitchFamily="34" charset="0"/>
              </a:rPr>
              <a:t>SUMMARY OF BOOKING </a:t>
            </a:r>
            <a:endParaRPr lang="en-IN" sz="3200" b="1" dirty="0">
              <a:solidFill>
                <a:schemeClr val="accent3">
                  <a:lumMod val="75000"/>
                </a:schemeClr>
              </a:solidFill>
              <a:latin typeface="Arial Black" panose="020B0A04020102020204" pitchFamily="34" charset="0"/>
            </a:endParaRPr>
          </a:p>
        </p:txBody>
      </p:sp>
      <p:pic>
        <p:nvPicPr>
          <p:cNvPr id="5122" name="Picture 2" descr="C:\Users\ABC\OneDrive\Pictures\Screenshots\Screenshot (361)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968" b="5968"/>
          <a:stretch/>
        </p:blipFill>
        <p:spPr bwMode="auto">
          <a:xfrm>
            <a:off x="1852244" y="1328490"/>
            <a:ext cx="8757139" cy="4826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11238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457862" y="1664898"/>
            <a:ext cx="841938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In first page, I</a:t>
            </a:r>
            <a:r>
              <a:rPr lang="en-IN" sz="2000" dirty="0" smtClean="0"/>
              <a:t> </a:t>
            </a:r>
            <a:r>
              <a:rPr lang="en-IN" sz="2000" dirty="0"/>
              <a:t>have showed basic UI which comprises of Home, About Login, Signup options.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Firstly the User needs to Signup and then only he can Login, Here I</a:t>
            </a:r>
            <a:r>
              <a:rPr lang="en-US" sz="2000" dirty="0" smtClean="0"/>
              <a:t> </a:t>
            </a:r>
            <a:r>
              <a:rPr lang="en-US" sz="2000" dirty="0"/>
              <a:t>have used validation for login </a:t>
            </a:r>
            <a:r>
              <a:rPr lang="en-US" sz="2000" dirty="0" err="1"/>
              <a:t>i.e</a:t>
            </a:r>
            <a:r>
              <a:rPr lang="en-US" sz="2000" dirty="0"/>
              <a:t>  only the registered email-id will be validated for logging in.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After the user logins, he/she will be able to book tickets for select movies, seats, time slots, and date which user wish for.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When booking is done, user can see his/her summary of booking and will also have options to update or delete the movies already booked.</a:t>
            </a:r>
            <a:endParaRPr lang="en-IN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3036497" y="422695"/>
            <a:ext cx="54087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 b="1" dirty="0">
                <a:solidFill>
                  <a:srgbClr val="002060"/>
                </a:solidFill>
                <a:latin typeface="Arial Black" panose="020B0A04020102020204" pitchFamily="34" charset="0"/>
              </a:rPr>
              <a:t>THE IDEA </a:t>
            </a:r>
          </a:p>
        </p:txBody>
      </p:sp>
    </p:spTree>
    <p:extLst>
      <p:ext uri="{BB962C8B-B14F-4D97-AF65-F5344CB8AC3E}">
        <p14:creationId xmlns:p14="http://schemas.microsoft.com/office/powerpoint/2010/main" val="5263876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3CF0DB05-BECB-44B6-8E21-E22E13BBA1A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00" b="-11400"/>
          <a:stretch/>
        </p:blipFill>
        <p:spPr>
          <a:xfrm>
            <a:off x="1146230" y="375940"/>
            <a:ext cx="10105052" cy="5684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27708"/>
      </p:ext>
    </p:extLst>
  </p:cSld>
  <p:clrMapOvr>
    <a:masterClrMapping/>
  </p:clrMapOvr>
</p:sld>
</file>

<file path=ppt/theme/theme1.xml><?xml version="1.0" encoding="utf-8"?>
<a:theme xmlns:a="http://schemas.openxmlformats.org/drawingml/2006/main" name="1_RetrospectVTI">
  <a:themeElements>
    <a:clrScheme name="Custom 37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9BA8B7"/>
      </a:accent1>
      <a:accent2>
        <a:srgbClr val="E6A02E"/>
      </a:accent2>
      <a:accent3>
        <a:srgbClr val="BF6A3B"/>
      </a:accent3>
      <a:accent4>
        <a:srgbClr val="92987A"/>
      </a:accent4>
      <a:accent5>
        <a:srgbClr val="857659"/>
      </a:accent5>
      <a:accent6>
        <a:srgbClr val="A0988C"/>
      </a:accent6>
      <a:hlink>
        <a:srgbClr val="00B0F0"/>
      </a:hlink>
      <a:folHlink>
        <a:srgbClr val="738F97"/>
      </a:folHlink>
    </a:clrScheme>
    <a:fontScheme name="Retrospect">
      <a:majorFont>
        <a:latin typeface="Bookman Old Style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TWO.pptx" id="{769520F8-BFE5-4C8C-A7AA-375C025A91CE}" vid="{AEAFD717-D3C8-4034-8F7E-D5220B0CCEB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Urban monochrome</Template>
  <TotalTime>0</TotalTime>
  <Words>184</Words>
  <Application>Microsoft Office PowerPoint</Application>
  <PresentationFormat>Custom</PresentationFormat>
  <Paragraphs>24</Paragraphs>
  <Slides>11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1_RetrospectVTI</vt:lpstr>
      <vt:lpstr>BookFastShow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2022-06-20T10:35:20Z</dcterms:created>
  <dcterms:modified xsi:type="dcterms:W3CDTF">2022-12-14T15:42:39Z</dcterms:modified>
</cp:coreProperties>
</file>